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5" autoAdjust="0"/>
    <p:restoredTop sz="94578" autoAdjust="0"/>
  </p:normalViewPr>
  <p:slideViewPr>
    <p:cSldViewPr>
      <p:cViewPr varScale="1">
        <p:scale>
          <a:sx n="49" d="100"/>
          <a:sy n="49" d="100"/>
        </p:scale>
        <p:origin x="-115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EB343-5CD5-449B-9622-B3D8A62CC217}" type="datetimeFigureOut">
              <a:rPr lang="ru-RU" smtClean="0"/>
              <a:t>09.01.2024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5598C-DD6F-453C-8549-5FABAB115A2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752" y="1268760"/>
            <a:ext cx="619268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детский сад №3 УКМО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«Социально-коммуникативное развитие через изобразительную деятельность»</a:t>
            </a:r>
          </a:p>
          <a:p>
            <a:endParaRPr lang="ru-RU" i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Воспитатель: Монакова</a:t>
            </a:r>
            <a:r>
              <a:rPr lang="ru-RU" sz="2400" dirty="0" smtClean="0">
                <a:solidFill>
                  <a:srgbClr val="7030A0"/>
                </a:solidFill>
              </a:rPr>
              <a:t> Н.И</a:t>
            </a:r>
            <a:r>
              <a:rPr lang="ru-RU" sz="2000" dirty="0" smtClean="0">
                <a:solidFill>
                  <a:srgbClr val="7030A0"/>
                </a:solidFill>
              </a:rPr>
              <a:t>.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752" y="188640"/>
            <a:ext cx="6264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  создает эмоционально положительное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Отношение к миру природы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рисунок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1412776"/>
            <a:ext cx="2736304" cy="2376264"/>
          </a:xfrm>
          <a:prstGeom prst="ellipse">
            <a:avLst/>
          </a:prstGeom>
        </p:spPr>
      </p:pic>
      <p:pic>
        <p:nvPicPr>
          <p:cNvPr id="5" name="Рисунок 4" descr="IMG_20240109_1621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1340768"/>
            <a:ext cx="3559324" cy="4392488"/>
          </a:xfrm>
          <a:prstGeom prst="roundRect">
            <a:avLst/>
          </a:prstGeom>
        </p:spPr>
      </p:pic>
      <p:pic>
        <p:nvPicPr>
          <p:cNvPr id="6" name="Рисунок 5" descr="ЗИМНИЙ ЛЕС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3861048"/>
            <a:ext cx="2808312" cy="2761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79712" y="260648"/>
            <a:ext cx="63134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Детские рисунки используются для оформления музыкального зала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-9102a67f6a348b8648b1aa9d5b6d744b-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492896"/>
            <a:ext cx="4320480" cy="4176464"/>
          </a:xfrm>
          <a:prstGeom prst="roundRect">
            <a:avLst/>
          </a:prstGeom>
        </p:spPr>
      </p:pic>
      <p:pic>
        <p:nvPicPr>
          <p:cNvPr id="5" name="Рисунок 4" descr="IMG-41010142478da16c1363462a68129e67-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1124744"/>
            <a:ext cx="3960440" cy="4005064"/>
          </a:xfrm>
          <a:prstGeom prst="snip2Same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7744" y="1412776"/>
            <a:ext cx="655272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«Рисуя, учимся общению»</a:t>
            </a:r>
          </a:p>
          <a:p>
            <a:endParaRPr lang="ru-RU" sz="40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hildhood-PNG-Ima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3573016"/>
            <a:ext cx="6048672" cy="30724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548680"/>
            <a:ext cx="633670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–это комплексный процесс, который решает при воспитании и образовании детей следующие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задачи: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-присвоение детьми норм и ценностей принятых в обществе;</a:t>
            </a:r>
          </a:p>
          <a:p>
            <a:pPr>
              <a:buFontTx/>
              <a:buChar char="-"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Развитие общения и взаимодействия ребенка;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-становление самостоятельности;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-развитие социального и эмоционального интеллекта;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-формирование готовности к совместной деятельности;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-формирование представлений о </a:t>
            </a:r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ценностях нашего народа;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-формирование основ безопасности в социуме</a:t>
            </a:r>
          </a:p>
          <a:p>
            <a:pPr>
              <a:buFontTx/>
              <a:buChar char="-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11760" y="548680"/>
            <a:ext cx="5832647" cy="3242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 способствует у детей: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-активизации интереса к общественной жизни;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-обогащению нравственного опыта;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-умение видеть природную красоту, красоту человеческих поступков</a:t>
            </a:r>
          </a:p>
          <a:p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9308695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3212976"/>
            <a:ext cx="6552728" cy="30963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55776" y="1340768"/>
            <a:ext cx="58326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и художественно-эстетическое развитие направлено на достижение единой цели</a:t>
            </a:r>
            <a:r>
              <a:rPr lang="ru-RU" sz="2400" b="1" u="sng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воспитание инициативной, самостоятельной, коммуникативной личности ,способный учитывать интересы и чувства, способный к принятию собственных решений, опираясь на свои знания и умения в различных видах деятельности.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339752" y="620688"/>
            <a:ext cx="53036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Тематическая неделя «День матери»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ма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052736"/>
            <a:ext cx="3744416" cy="5040560"/>
          </a:xfrm>
          <a:prstGeom prst="teardrop">
            <a:avLst/>
          </a:prstGeom>
        </p:spPr>
      </p:pic>
      <p:pic>
        <p:nvPicPr>
          <p:cNvPr id="5" name="Рисунок 4" descr="моя семь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2204864"/>
            <a:ext cx="4752528" cy="4447778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snip2Diag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9" y="260648"/>
            <a:ext cx="57606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Принадлежность к своей малой Родине  и Отечеству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симво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4005064"/>
            <a:ext cx="2952328" cy="2584704"/>
          </a:xfrm>
          <a:prstGeom prst="roundRect">
            <a:avLst/>
          </a:prstGeom>
        </p:spPr>
      </p:pic>
      <p:pic>
        <p:nvPicPr>
          <p:cNvPr id="5" name="Рисунок 4" descr="IMG_20240110_0954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844824"/>
            <a:ext cx="3816424" cy="3672408"/>
          </a:xfrm>
          <a:prstGeom prst="ellipse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Рисунок 6" descr="родин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1052736"/>
            <a:ext cx="3600400" cy="2808312"/>
          </a:xfrm>
          <a:prstGeom prst="snip2Diag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23728" y="260648"/>
            <a:ext cx="59427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Отечественные традиции и праздники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салю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87824" y="3429000"/>
            <a:ext cx="3240360" cy="3162204"/>
          </a:xfrm>
          <a:prstGeom prst="roundRect">
            <a:avLst/>
          </a:prstGeom>
        </p:spPr>
      </p:pic>
      <p:pic>
        <p:nvPicPr>
          <p:cNvPr id="5" name="Рисунок 4" descr="день з.о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340768"/>
            <a:ext cx="3213720" cy="2180832"/>
          </a:xfrm>
          <a:prstGeom prst="rect">
            <a:avLst/>
          </a:prstGeom>
        </p:spPr>
      </p:pic>
      <p:pic>
        <p:nvPicPr>
          <p:cNvPr id="6" name="Рисунок 5" descr="елка 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980728"/>
            <a:ext cx="2808312" cy="2880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332656"/>
            <a:ext cx="5913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Тематическая неделя «Безопасность»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836712"/>
            <a:ext cx="3779912" cy="2664296"/>
          </a:xfrm>
          <a:prstGeom prst="snip1Rect">
            <a:avLst/>
          </a:prstGeom>
        </p:spPr>
      </p:pic>
      <p:pic>
        <p:nvPicPr>
          <p:cNvPr id="5" name="Рисунок 4" descr="берегите лес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5616" y="1268760"/>
            <a:ext cx="3255405" cy="3816424"/>
          </a:xfrm>
          <a:prstGeom prst="roundRect">
            <a:avLst/>
          </a:prstGeom>
        </p:spPr>
      </p:pic>
      <p:pic>
        <p:nvPicPr>
          <p:cNvPr id="6" name="Рисунок 5" descr="огонь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72000" y="3717032"/>
            <a:ext cx="3600400" cy="28083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рамк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51720" y="260648"/>
            <a:ext cx="6624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Создание коллективных работ помогает решению задач по </a:t>
            </a:r>
          </a:p>
          <a:p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формированию готовности к совместной деятельности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31206_1122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1628800"/>
            <a:ext cx="4392488" cy="4437112"/>
          </a:xfrm>
          <a:prstGeom prst="roundRect">
            <a:avLst/>
          </a:prstGeom>
        </p:spPr>
      </p:pic>
      <p:pic>
        <p:nvPicPr>
          <p:cNvPr id="6" name="Рисунок 5" descr="IMG_20240109_1630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2564904"/>
            <a:ext cx="3559324" cy="4005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1432</TotalTime>
  <Words>216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дошкольное образовательное учреждение детский сад №3 Усть-Кутского муниципального образования ( МДОУ ДС№3 УКМО)   «Социально-коммуникативное развитие через изобразительную деятельность»</dc:title>
  <dc:creator>ADMIN</dc:creator>
  <cp:lastModifiedBy>ADMIN</cp:lastModifiedBy>
  <cp:revision>38</cp:revision>
  <dcterms:created xsi:type="dcterms:W3CDTF">2024-01-09T12:41:08Z</dcterms:created>
  <dcterms:modified xsi:type="dcterms:W3CDTF">2024-01-10T12:33:56Z</dcterms:modified>
</cp:coreProperties>
</file>