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578" autoAdjust="0"/>
  </p:normalViewPr>
  <p:slideViewPr>
    <p:cSldViewPr>
      <p:cViewPr varScale="1">
        <p:scale>
          <a:sx n="49" d="100"/>
          <a:sy n="49" d="100"/>
        </p:scale>
        <p:origin x="-115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EB343-5CD5-449B-9622-B3D8A62CC21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598C-DD6F-453C-8549-5FABAB115A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268760"/>
            <a:ext cx="61926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№3 УКМО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 через изобразительную деятельность»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Воспитатель: Монакова</a:t>
            </a:r>
            <a:r>
              <a:rPr lang="ru-RU" sz="2400" dirty="0" smtClean="0">
                <a:solidFill>
                  <a:srgbClr val="7030A0"/>
                </a:solidFill>
              </a:rPr>
              <a:t> Н.И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8864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 создает эмоционально положительное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Отношение к миру природы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412776"/>
            <a:ext cx="2736304" cy="2376264"/>
          </a:xfrm>
          <a:prstGeom prst="ellipse">
            <a:avLst/>
          </a:prstGeom>
        </p:spPr>
      </p:pic>
      <p:pic>
        <p:nvPicPr>
          <p:cNvPr id="5" name="Рисунок 4" descr="IMG_20240109_162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340768"/>
            <a:ext cx="3559324" cy="4392488"/>
          </a:xfrm>
          <a:prstGeom prst="roundRect">
            <a:avLst/>
          </a:prstGeom>
        </p:spPr>
      </p:pic>
      <p:pic>
        <p:nvPicPr>
          <p:cNvPr id="6" name="Рисунок 5" descr="ЗИМНИЙ ЛЕ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861048"/>
            <a:ext cx="2808312" cy="2761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260648"/>
            <a:ext cx="6313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Детские рисунки используются для оформления музыкального зала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9102a67f6a348b8648b1aa9d5b6d744b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4320480" cy="4176464"/>
          </a:xfrm>
          <a:prstGeom prst="roundRect">
            <a:avLst/>
          </a:prstGeom>
        </p:spPr>
      </p:pic>
      <p:pic>
        <p:nvPicPr>
          <p:cNvPr id="5" name="Рисунок 4" descr="IMG-41010142478da16c1363462a68129e67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124744"/>
            <a:ext cx="3960440" cy="4005064"/>
          </a:xfrm>
          <a:prstGeom prst="snip2Same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412776"/>
            <a:ext cx="65527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«Рисуя, учимся общению»</a:t>
            </a:r>
          </a:p>
          <a:p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hildhood-PNG-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573016"/>
            <a:ext cx="6048672" cy="30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63367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–это комплексный процесс, который решает при воспитании и образовании детей следующие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-присвоение детьми норм и ценностей принятых в обществе;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общения и взаимодействия ребенка;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-становление самостоятельности;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-развитие социального и эмоционального интеллекта;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-формирование готовности к совместной деятельности;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-формирование представлений о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ценностях нашего народа;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-формирование основ безопасности в социуме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548680"/>
            <a:ext cx="5832647" cy="324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способствует у детей: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-активизации интереса к общественной жизни;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-обогащению нравственного опыта;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-умение видеть природную красоту, красоту человеческих поступков</a:t>
            </a: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30869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212976"/>
            <a:ext cx="6552728" cy="3096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1340768"/>
            <a:ext cx="5832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и художественно-эстетическое развитие направлено на достижение единой цели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инициативной, самостоятельной, коммуникативной личности ,способный учитывать интересы и чувства, способный к принятию собственных решений, опираясь на свои знания и умения в различных видах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620688"/>
            <a:ext cx="5303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неделя «День матери»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052736"/>
            <a:ext cx="3744416" cy="5040560"/>
          </a:xfrm>
          <a:prstGeom prst="teardrop">
            <a:avLst/>
          </a:prstGeom>
        </p:spPr>
      </p:pic>
      <p:pic>
        <p:nvPicPr>
          <p:cNvPr id="5" name="Рисунок 4" descr="моя сем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204864"/>
            <a:ext cx="4752528" cy="444777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snip2Diag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9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Принадлежность к своей малой Родине  и Отечеству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имв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2952328" cy="2584704"/>
          </a:xfrm>
          <a:prstGeom prst="roundRect">
            <a:avLst/>
          </a:prstGeom>
        </p:spPr>
      </p:pic>
      <p:pic>
        <p:nvPicPr>
          <p:cNvPr id="5" name="Рисунок 4" descr="IMG_20240110_095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44824"/>
            <a:ext cx="3816424" cy="3672408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роди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052736"/>
            <a:ext cx="3600400" cy="2808312"/>
          </a:xfrm>
          <a:prstGeom prst="snip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260648"/>
            <a:ext cx="594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Отечественные традиции и праздники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алю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429000"/>
            <a:ext cx="3240360" cy="3162204"/>
          </a:xfrm>
          <a:prstGeom prst="roundRect">
            <a:avLst/>
          </a:prstGeom>
        </p:spPr>
      </p:pic>
      <p:pic>
        <p:nvPicPr>
          <p:cNvPr id="5" name="Рисунок 4" descr="день з.о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40768"/>
            <a:ext cx="3213720" cy="2180832"/>
          </a:xfrm>
          <a:prstGeom prst="rect">
            <a:avLst/>
          </a:prstGeom>
        </p:spPr>
      </p:pic>
      <p:pic>
        <p:nvPicPr>
          <p:cNvPr id="6" name="Рисунок 5" descr="елк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980728"/>
            <a:ext cx="280831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332656"/>
            <a:ext cx="591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неделя «Безопасность»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836712"/>
            <a:ext cx="3779912" cy="2664296"/>
          </a:xfrm>
          <a:prstGeom prst="snip1Rect">
            <a:avLst/>
          </a:prstGeom>
        </p:spPr>
      </p:pic>
      <p:pic>
        <p:nvPicPr>
          <p:cNvPr id="5" name="Рисунок 4" descr="берегите ле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268760"/>
            <a:ext cx="3255405" cy="3816424"/>
          </a:xfrm>
          <a:prstGeom prst="roundRect">
            <a:avLst/>
          </a:prstGeom>
        </p:spPr>
      </p:pic>
      <p:pic>
        <p:nvPicPr>
          <p:cNvPr id="6" name="Рисунок 5" descr="огон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17032"/>
            <a:ext cx="360040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коллективных работ помогает решению задач по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формированию готовности к совместной деятельности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31206_112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628800"/>
            <a:ext cx="4392488" cy="4437112"/>
          </a:xfrm>
          <a:prstGeom prst="roundRect">
            <a:avLst/>
          </a:prstGeom>
        </p:spPr>
      </p:pic>
      <p:pic>
        <p:nvPicPr>
          <p:cNvPr id="6" name="Рисунок 5" descr="IMG_20240109_163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564904"/>
            <a:ext cx="3559324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216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№3 Усть-Кутского муниципального образования ( МДОУ ДС№3 УКМО)   «Социально-коммуникативное развитие через изобразительную деятельность»</dc:title>
  <dc:creator>ADMIN</dc:creator>
  <cp:lastModifiedBy>ADMIN</cp:lastModifiedBy>
  <cp:revision>38</cp:revision>
  <dcterms:created xsi:type="dcterms:W3CDTF">2024-01-09T12:41:08Z</dcterms:created>
  <dcterms:modified xsi:type="dcterms:W3CDTF">2024-01-10T12:33:56Z</dcterms:modified>
</cp:coreProperties>
</file>