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7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30BE-72FD-4C06-9E5C-82C875508F9E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992E-4243-44D5-BAFD-B6C3F1EBE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для тек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125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74846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Муниципальное дошкольное образовательное учреждение детский сад№3 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Усть-Кутского</a:t>
            </a:r>
            <a:r>
              <a:rPr lang="ru-RU" dirty="0" smtClean="0">
                <a:solidFill>
                  <a:srgbClr val="002060"/>
                </a:solidFill>
              </a:rPr>
              <a:t> муниципального образования Иркутской области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(МДОУ ДС№3УКМО)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технологии  художественная мастерская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Юные художники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старшей –подготовительной группе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Подготовила: воспитатель МДОУДС№3УКМО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Монакова Н.И.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для тек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40110_113512.jpg"/>
          <p:cNvPicPr>
            <a:picLocks noChangeAspect="1"/>
          </p:cNvPicPr>
          <p:nvPr/>
        </p:nvPicPr>
        <p:blipFill>
          <a:blip r:embed="rId3" cstate="print"/>
          <a:srcRect t="14000" b="22000"/>
          <a:stretch>
            <a:fillRect/>
          </a:stretch>
        </p:blipFill>
        <p:spPr>
          <a:xfrm>
            <a:off x="539552" y="476672"/>
            <a:ext cx="3456384" cy="2952328"/>
          </a:xfrm>
          <a:prstGeom prst="rect">
            <a:avLst/>
          </a:prstGeom>
        </p:spPr>
      </p:pic>
      <p:pic>
        <p:nvPicPr>
          <p:cNvPr id="5" name="Рисунок 4" descr="IMG-9102a67f6a348b8648b1aa9d5b6d744b-V.jpg"/>
          <p:cNvPicPr>
            <a:picLocks noChangeAspect="1"/>
          </p:cNvPicPr>
          <p:nvPr/>
        </p:nvPicPr>
        <p:blipFill>
          <a:blip r:embed="rId4" cstate="print"/>
          <a:srcRect t="5263" b="7018"/>
          <a:stretch>
            <a:fillRect/>
          </a:stretch>
        </p:blipFill>
        <p:spPr>
          <a:xfrm>
            <a:off x="3779912" y="2924944"/>
            <a:ext cx="4536504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для тек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99288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эстетическое отношение к окружающей действительности на основе ознакомления с нетрадиционными техниками рисования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-формировать у детей интерес к разнообразным видам художественного искусства;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-познакомить детей со свойствами различных художественных материалов;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-познакомить детей с основными приемами работы, приспособлениями и инструментами, разнообразными видами техник;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общую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ручную умелость;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-развивать творческие способности детей;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Повышение профессионального уровня и педагогической компетентности педагога ДОУ по формированию художественно-творческих способностей детей дошкольного возраста посредством использования нетрадиционной техники рисования;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Повышение компетентности родителей воспитанников в вопросе рисования с использованием нетрадиционной техники, активное участие родителей в совместных творческих проектах.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для тек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40219_112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3456384" cy="4725144"/>
          </a:xfrm>
          <a:prstGeom prst="rect">
            <a:avLst/>
          </a:prstGeom>
        </p:spPr>
      </p:pic>
      <p:pic>
        <p:nvPicPr>
          <p:cNvPr id="5" name="Рисунок 4" descr="IMG_20240219_112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700808"/>
            <a:ext cx="3487316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для тек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40219_101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3888432" cy="4176464"/>
          </a:xfrm>
          <a:prstGeom prst="rect">
            <a:avLst/>
          </a:prstGeom>
        </p:spPr>
      </p:pic>
      <p:pic>
        <p:nvPicPr>
          <p:cNvPr id="4" name="Рисунок 3" descr="IMG_20231206_112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76672"/>
            <a:ext cx="3995936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коллективного взаимодействия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для тек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6487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Разнообразные приемы рисования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10719_091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2088232" cy="2520280"/>
          </a:xfrm>
          <a:prstGeom prst="rect">
            <a:avLst/>
          </a:prstGeom>
        </p:spPr>
      </p:pic>
      <p:pic>
        <p:nvPicPr>
          <p:cNvPr id="5" name="Рисунок 4" descr="IMG_20210727_085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836712"/>
            <a:ext cx="2283718" cy="2736304"/>
          </a:xfrm>
          <a:prstGeom prst="rect">
            <a:avLst/>
          </a:prstGeom>
        </p:spPr>
      </p:pic>
      <p:pic>
        <p:nvPicPr>
          <p:cNvPr id="6" name="Рисунок 5" descr="IMG_20210727_0859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908720"/>
            <a:ext cx="2160240" cy="2808312"/>
          </a:xfrm>
          <a:prstGeom prst="rect">
            <a:avLst/>
          </a:prstGeom>
        </p:spPr>
      </p:pic>
      <p:pic>
        <p:nvPicPr>
          <p:cNvPr id="7" name="Рисунок 6" descr="IMG_20210802_090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717032"/>
            <a:ext cx="309634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для тек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6487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Разнообразные приемы рисования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20119_155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08720"/>
            <a:ext cx="2520280" cy="2592288"/>
          </a:xfrm>
          <a:prstGeom prst="rect">
            <a:avLst/>
          </a:prstGeom>
        </p:spPr>
      </p:pic>
      <p:pic>
        <p:nvPicPr>
          <p:cNvPr id="8" name="Рисунок 7" descr="IMG_20220309_110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980728"/>
            <a:ext cx="2304256" cy="2448272"/>
          </a:xfrm>
          <a:prstGeom prst="rect">
            <a:avLst/>
          </a:prstGeom>
        </p:spPr>
      </p:pic>
      <p:pic>
        <p:nvPicPr>
          <p:cNvPr id="9" name="Рисунок 8" descr="IMG_20220328_101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645024"/>
            <a:ext cx="2571750" cy="2780928"/>
          </a:xfrm>
          <a:prstGeom prst="rect">
            <a:avLst/>
          </a:prstGeom>
        </p:spPr>
      </p:pic>
      <p:pic>
        <p:nvPicPr>
          <p:cNvPr id="10" name="Рисунок 9" descr="IMG_20220404_1040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501008"/>
            <a:ext cx="280831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для тек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3" y="548680"/>
            <a:ext cx="3528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Выставки, конкурсы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40109_162115.jpg"/>
          <p:cNvPicPr>
            <a:picLocks noChangeAspect="1"/>
          </p:cNvPicPr>
          <p:nvPr/>
        </p:nvPicPr>
        <p:blipFill>
          <a:blip r:embed="rId3" cstate="print"/>
          <a:srcRect b="18663"/>
          <a:stretch>
            <a:fillRect/>
          </a:stretch>
        </p:blipFill>
        <p:spPr>
          <a:xfrm>
            <a:off x="467544" y="2204864"/>
            <a:ext cx="3888432" cy="3960440"/>
          </a:xfrm>
          <a:prstGeom prst="rect">
            <a:avLst/>
          </a:prstGeom>
        </p:spPr>
      </p:pic>
      <p:pic>
        <p:nvPicPr>
          <p:cNvPr id="5" name="Рисунок 4" descr="IMG_20240109_162126.jpg"/>
          <p:cNvPicPr>
            <a:picLocks noChangeAspect="1"/>
          </p:cNvPicPr>
          <p:nvPr/>
        </p:nvPicPr>
        <p:blipFill>
          <a:blip r:embed="rId4" cstate="print"/>
          <a:srcRect b="26057"/>
          <a:stretch>
            <a:fillRect/>
          </a:stretch>
        </p:blipFill>
        <p:spPr>
          <a:xfrm>
            <a:off x="4860032" y="476672"/>
            <a:ext cx="357986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для тек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40131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3744416" cy="4941168"/>
          </a:xfrm>
          <a:prstGeom prst="rect">
            <a:avLst/>
          </a:prstGeom>
        </p:spPr>
      </p:pic>
      <p:pic>
        <p:nvPicPr>
          <p:cNvPr id="4" name="Рисунок 3" descr="IMG-20240131-WA0006.jpg"/>
          <p:cNvPicPr>
            <a:picLocks noChangeAspect="1"/>
          </p:cNvPicPr>
          <p:nvPr/>
        </p:nvPicPr>
        <p:blipFill>
          <a:blip r:embed="rId4" cstate="print"/>
          <a:srcRect b="34783"/>
          <a:stretch>
            <a:fillRect/>
          </a:stretch>
        </p:blipFill>
        <p:spPr>
          <a:xfrm>
            <a:off x="4644008" y="620688"/>
            <a:ext cx="3850573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для тек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40131-WA0014.jpg"/>
          <p:cNvPicPr>
            <a:picLocks noChangeAspect="1"/>
          </p:cNvPicPr>
          <p:nvPr/>
        </p:nvPicPr>
        <p:blipFill>
          <a:blip r:embed="rId3" cstate="print"/>
          <a:srcRect l="5634" r="16901" b="6944"/>
          <a:stretch>
            <a:fillRect/>
          </a:stretch>
        </p:blipFill>
        <p:spPr>
          <a:xfrm>
            <a:off x="539552" y="404664"/>
            <a:ext cx="3960440" cy="4032448"/>
          </a:xfrm>
          <a:prstGeom prst="rect">
            <a:avLst/>
          </a:prstGeom>
        </p:spPr>
      </p:pic>
      <p:pic>
        <p:nvPicPr>
          <p:cNvPr id="4" name="Рисунок 3" descr="IMG_20240110_110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340768"/>
            <a:ext cx="3847356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169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2024-02-28T11:02:07Z</dcterms:created>
  <dcterms:modified xsi:type="dcterms:W3CDTF">2024-03-03T04:52:33Z</dcterms:modified>
</cp:coreProperties>
</file>